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aven Pro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general premise of the project.</a:t>
            </a:r>
            <a:br>
              <a:rPr lang="en"/>
            </a:br>
            <a:r>
              <a:rPr lang="en"/>
              <a:t>	Advertisements are a part of human’s everyday life, we see them from when we’re children to when we’re old.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Remember the as seen on TV ads you saw as a kid? Slap chop, Slushy magic, chia pets. (talk about influence on children)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a bit on how ads affect us, but the question arises, what is the “value” that companies gain from these ads?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leads me to the purpose of the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539de0531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539de0531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Monetary value of advertisements can be better leveraged by both the teams and the advertisers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Advertiser approximated value allows for teams with increased exposure to 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Produce more revenue 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 team </a:t>
            </a:r>
            <a:r>
              <a:rPr lang="en"/>
              <a:t>infrastructure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things allow for the teams to be better funded and to gain value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Advertiser approximated value allows for advertisers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Make more educated investment decisions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Gain more insight into metrics of their investments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539de0531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539de0531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Advertisers paid: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five million for thirty second super bowl commercials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 to seventeen million for liveries on f1 cars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type of value do these investments bring to the companies paying for them?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There isn’t any publicly available technology to determine this value so our team decided to tackle this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confronting this problem we decided that these three factors are most important in determining value: (say factors)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reason that we chose time is because visible time on screen is precisely what the advertisers are paying for, exposure, amount of air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of advertisements is the amount of times the ad is seen on screen in a frame. This is important because the more something is </a:t>
            </a:r>
            <a:r>
              <a:rPr lang="en"/>
              <a:t>available</a:t>
            </a:r>
            <a:r>
              <a:rPr lang="en"/>
              <a:t> on screen, the more likely it is to be seen/talked about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of advertisements is considered an important metric because the more often an advertisement is seen, the more that the logo is solidified in memory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we talked about why to do the project, my teammate Furkan will explain the framework and how we used data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539de0531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539de0531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53c146b76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53c146b76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53c146b76_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53c146b76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539de0531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539de0531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539de0531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539de0531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actual value of on-screen advertising by using parameters such as the time advertisements are seen and the volume in which they occur.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53c146b76_3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53c146b76_3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actual value of on-screen advertising by using parameters such as the time advertisements are seen and the volume in which they occur.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539de0531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539de0531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actual value of on-screen advertising by using parameters such as the time advertisements are seen and the volume in which they occur.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5.jp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2273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ad.value()</a:t>
            </a:r>
            <a:endParaRPr sz="60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222405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Romeo Rivera, Dat Tran, Furkan Toprak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929" y="2919449"/>
            <a:ext cx="3200072" cy="22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3925" y="347701"/>
            <a:ext cx="3200077" cy="222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 txBox="1"/>
          <p:nvPr>
            <p:ph idx="1" type="subTitle"/>
          </p:nvPr>
        </p:nvSpPr>
        <p:spPr>
          <a:xfrm>
            <a:off x="824000" y="2239225"/>
            <a:ext cx="7332600" cy="18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Advertisers can quantify the value of investments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Teams are able to gain more sponsor value based off of our metrics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Find an objective methodology to measuring the impact of TV advertisements.</a:t>
            </a:r>
            <a:endParaRPr/>
          </a:p>
        </p:txBody>
      </p:sp>
      <p:sp>
        <p:nvSpPr>
          <p:cNvPr id="343" name="Google Shape;343;p22"/>
          <p:cNvSpPr txBox="1"/>
          <p:nvPr>
            <p:ph type="ctrTitle"/>
          </p:nvPr>
        </p:nvSpPr>
        <p:spPr>
          <a:xfrm>
            <a:off x="824000" y="2273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ctrTitle"/>
          </p:nvPr>
        </p:nvSpPr>
        <p:spPr>
          <a:xfrm>
            <a:off x="824000" y="-76437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286" name="Google Shape;286;p14"/>
          <p:cNvSpPr txBox="1"/>
          <p:nvPr>
            <p:ph idx="1" type="subTitle"/>
          </p:nvPr>
        </p:nvSpPr>
        <p:spPr>
          <a:xfrm>
            <a:off x="824000" y="1494950"/>
            <a:ext cx="3846000" cy="26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actual value of on-screen advertising by using parameters such as: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Time visible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Volume of advertisements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Frequency of advertisements</a:t>
            </a:r>
            <a:endParaRPr/>
          </a:p>
        </p:txBody>
      </p:sp>
      <p:pic>
        <p:nvPicPr>
          <p:cNvPr id="287" name="Google Shape;2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775" y="521700"/>
            <a:ext cx="1982925" cy="23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ctrTitle"/>
          </p:nvPr>
        </p:nvSpPr>
        <p:spPr>
          <a:xfrm>
            <a:off x="824000" y="2273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</a:t>
            </a:r>
            <a:endParaRPr/>
          </a:p>
        </p:txBody>
      </p:sp>
      <p:sp>
        <p:nvSpPr>
          <p:cNvPr id="293" name="Google Shape;293;p15"/>
          <p:cNvSpPr txBox="1"/>
          <p:nvPr>
            <p:ph idx="1" type="subTitle"/>
          </p:nvPr>
        </p:nvSpPr>
        <p:spPr>
          <a:xfrm>
            <a:off x="824000" y="1551150"/>
            <a:ext cx="76365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 Detection: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Find a Machine Learning Model that is able to efficiently and </a:t>
            </a:r>
            <a:r>
              <a:rPr lang="en"/>
              <a:t>reliably</a:t>
            </a:r>
            <a:r>
              <a:rPr lang="en"/>
              <a:t> identify images.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Design the model within ~24 hours.</a:t>
            </a:r>
            <a:endParaRPr/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250" y="2852400"/>
            <a:ext cx="5999775" cy="21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ctrTitle"/>
          </p:nvPr>
        </p:nvSpPr>
        <p:spPr>
          <a:xfrm>
            <a:off x="824000" y="2273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</a:t>
            </a:r>
            <a:endParaRPr/>
          </a:p>
        </p:txBody>
      </p:sp>
      <p:sp>
        <p:nvSpPr>
          <p:cNvPr id="300" name="Google Shape;300;p16"/>
          <p:cNvSpPr txBox="1"/>
          <p:nvPr>
            <p:ph idx="1" type="subTitle"/>
          </p:nvPr>
        </p:nvSpPr>
        <p:spPr>
          <a:xfrm>
            <a:off x="824000" y="1551150"/>
            <a:ext cx="76365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Analytics: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Identify the volume, frequency, and screen time of advertisements.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Associate volume, frequency, and screen time with a cost for advertising.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ctrTitle"/>
          </p:nvPr>
        </p:nvSpPr>
        <p:spPr>
          <a:xfrm>
            <a:off x="824000" y="2273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</a:t>
            </a:r>
            <a:endParaRPr/>
          </a:p>
        </p:txBody>
      </p:sp>
      <p:sp>
        <p:nvSpPr>
          <p:cNvPr id="306" name="Google Shape;306;p17"/>
          <p:cNvSpPr txBox="1"/>
          <p:nvPr>
            <p:ph idx="1" type="subTitle"/>
          </p:nvPr>
        </p:nvSpPr>
        <p:spPr>
          <a:xfrm>
            <a:off x="824000" y="1551150"/>
            <a:ext cx="7636500" cy="3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Eventually: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Come up with a negotiative algorithm/equation that barters a price for TV advertisements that factors in volume, frequency, and screen time.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Split the advertising profits with TV networks, actors/athletes, and teams.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(Game Theory?)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ctrTitle"/>
          </p:nvPr>
        </p:nvSpPr>
        <p:spPr>
          <a:xfrm>
            <a:off x="824000" y="2273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Use</a:t>
            </a:r>
            <a:endParaRPr/>
          </a:p>
        </p:txBody>
      </p:sp>
      <p:sp>
        <p:nvSpPr>
          <p:cNvPr id="312" name="Google Shape;312;p18"/>
          <p:cNvSpPr txBox="1"/>
          <p:nvPr>
            <p:ph idx="1" type="subTitle"/>
          </p:nvPr>
        </p:nvSpPr>
        <p:spPr>
          <a:xfrm>
            <a:off x="784200" y="1768375"/>
            <a:ext cx="7575600" cy="18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Webscraped </a:t>
            </a:r>
            <a:r>
              <a:rPr lang="en"/>
              <a:t>thousands</a:t>
            </a:r>
            <a:r>
              <a:rPr lang="en"/>
              <a:t> of images from companies such as Coca-Cola, Nike, Adidas, Shell, Walmart, and Pepsi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Refined the data by removing duplicates, irrelevant search results.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Labelled the data and annotated with the company’s name.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We love bad data!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Logos on a slant, bad lighting,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</a:t>
            </a:r>
            <a:r>
              <a:rPr lang="en"/>
              <a:t>resolution need to be trained 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050" y="3041450"/>
            <a:ext cx="3888950" cy="21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>
            <p:ph type="ctrTitle"/>
          </p:nvPr>
        </p:nvSpPr>
        <p:spPr>
          <a:xfrm>
            <a:off x="824000" y="2273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and Analytics</a:t>
            </a:r>
            <a:endParaRPr/>
          </a:p>
        </p:txBody>
      </p:sp>
      <p:sp>
        <p:nvSpPr>
          <p:cNvPr id="319" name="Google Shape;319;p19"/>
          <p:cNvSpPr txBox="1"/>
          <p:nvPr>
            <p:ph idx="1" type="subTitle"/>
          </p:nvPr>
        </p:nvSpPr>
        <p:spPr>
          <a:xfrm>
            <a:off x="824000" y="2236450"/>
            <a:ext cx="4255500" cy="18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YOLOv3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Pretrained object detection model provided by imageAI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Convolutional Neural Network optimized for Object Detection in images and videos.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Under the hood: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Tensorflow and Keras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i="1" lang="en"/>
              <a:t>Lots </a:t>
            </a:r>
            <a:r>
              <a:rPr lang="en"/>
              <a:t>of JSON-, XML-, and image- analyzing algorithms.</a:t>
            </a:r>
            <a:endParaRPr/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501" y="2698125"/>
            <a:ext cx="4073875" cy="24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350" y="982155"/>
            <a:ext cx="4366651" cy="17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/>
          <p:nvPr>
            <p:ph type="ctrTitle"/>
          </p:nvPr>
        </p:nvSpPr>
        <p:spPr>
          <a:xfrm>
            <a:off x="824000" y="2273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and Analytics</a:t>
            </a:r>
            <a:endParaRPr/>
          </a:p>
        </p:txBody>
      </p:sp>
      <p:sp>
        <p:nvSpPr>
          <p:cNvPr id="327" name="Google Shape;327;p20"/>
          <p:cNvSpPr txBox="1"/>
          <p:nvPr>
            <p:ph idx="1" type="subTitle"/>
          </p:nvPr>
        </p:nvSpPr>
        <p:spPr>
          <a:xfrm>
            <a:off x="824000" y="1855450"/>
            <a:ext cx="4644300" cy="18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Our model sucks! For now!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Not enough time to train: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5% of the actual required training time.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Only detects one company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Not so accurate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Even our logo sucks; insufficient time</a:t>
            </a:r>
            <a:endParaRPr/>
          </a:p>
        </p:txBody>
      </p:sp>
      <p:pic>
        <p:nvPicPr>
          <p:cNvPr id="328" name="Google Shape;3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325" y="52000"/>
            <a:ext cx="3370900" cy="2519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0700" y="2724148"/>
            <a:ext cx="3022602" cy="226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700" y="3653675"/>
            <a:ext cx="1489825" cy="148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/>
          <p:nvPr>
            <p:ph type="ctrTitle"/>
          </p:nvPr>
        </p:nvSpPr>
        <p:spPr>
          <a:xfrm>
            <a:off x="824000" y="2273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</a:t>
            </a:r>
            <a:endParaRPr/>
          </a:p>
        </p:txBody>
      </p:sp>
      <p:sp>
        <p:nvSpPr>
          <p:cNvPr id="336" name="Google Shape;336;p21"/>
          <p:cNvSpPr txBox="1"/>
          <p:nvPr>
            <p:ph idx="1" type="subTitle"/>
          </p:nvPr>
        </p:nvSpPr>
        <p:spPr>
          <a:xfrm>
            <a:off x="900200" y="2224050"/>
            <a:ext cx="4255500" cy="18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Validated the model using 2 videos to see how well it works on detecting validation data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925" y="320513"/>
            <a:ext cx="4055400" cy="25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